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19" d="100"/>
          <a:sy n="119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67BB2B2-8CD1-3934-DC16-DA11A469E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1C62DB5-8E49-37C3-3CB5-737737E9C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96872D7-7B14-7B36-E93F-764F992D6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9A46-00D2-8342-932E-F02977A8AEDD}" type="datetimeFigureOut">
              <a:rPr kumimoji="1" lang="zh-CN" altLang="en-US" smtClean="0"/>
              <a:t>2022/11/15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55389B-5838-4378-C925-6FF7135B1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F4C45DF-5FC3-9480-5DE8-CD395172A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8DFB-45FC-2A42-9180-A4BAD34400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2433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B2098E-6E54-A66E-9101-682DB8F34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AE31150-03AA-63B0-591A-DF89C24094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85A4F95-58BA-7168-BEFC-BA53B7A8C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9A46-00D2-8342-932E-F02977A8AEDD}" type="datetimeFigureOut">
              <a:rPr kumimoji="1" lang="zh-CN" altLang="en-US" smtClean="0"/>
              <a:t>2022/11/15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932A61D-D042-FDAF-08D4-4C667FBF5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5C843E6-3307-6A38-04A7-8FA9CCBE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8DFB-45FC-2A42-9180-A4BAD34400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76039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FF79424-8193-5B69-E3F9-0C873D121B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A7E64F2-DB59-65C9-8ADD-81CF0BA7FB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72479C-8784-6A00-7AEF-512A3A721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9A46-00D2-8342-932E-F02977A8AEDD}" type="datetimeFigureOut">
              <a:rPr kumimoji="1" lang="zh-CN" altLang="en-US" smtClean="0"/>
              <a:t>2022/11/15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AE04DE7-97CC-99E8-DF99-A23045E47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7A8DF3-853D-0B89-DCBC-504CDC0F6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8DFB-45FC-2A42-9180-A4BAD34400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2390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6453A5-BE38-5180-9EEB-7DB89DBF5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FD8470E-DD87-1FF8-788D-92BD60800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ABCDA4D-BC39-1211-652D-E4D904F95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9A46-00D2-8342-932E-F02977A8AEDD}" type="datetimeFigureOut">
              <a:rPr kumimoji="1" lang="zh-CN" altLang="en-US" smtClean="0"/>
              <a:t>2022/11/15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1568FA7-1CEC-12A7-41FA-B73D42D52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7493999-1EEA-A747-CEF1-1FB88A93B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8DFB-45FC-2A42-9180-A4BAD34400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55064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8E3D1B-5FDA-4F7A-B5DA-5D7412497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BAE5357-7BF5-75D1-F8A7-0AFAE05E7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A8DAB92-4C05-2A6F-0F23-D5A5FCC8E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9A46-00D2-8342-932E-F02977A8AEDD}" type="datetimeFigureOut">
              <a:rPr kumimoji="1" lang="zh-CN" altLang="en-US" smtClean="0"/>
              <a:t>2022/11/15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AE40869-08E8-33D2-7E4A-08FD83378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7665DBE-B1FF-0D90-EB4D-2A333413B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8DFB-45FC-2A42-9180-A4BAD34400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0190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F90435-688A-42D1-8495-D71F8F71E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78CBEA4-2481-DC9F-02F9-8834AC1AA6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2DEE66-A52A-0783-00EF-524D646791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528D1D1-96F4-7900-6D43-BCB461430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9A46-00D2-8342-932E-F02977A8AEDD}" type="datetimeFigureOut">
              <a:rPr kumimoji="1" lang="zh-CN" altLang="en-US" smtClean="0"/>
              <a:t>2022/11/15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BDE6CB5-4EC8-9851-4B03-9DB498F44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87F1C6B-E3DC-94DF-97E3-8CE49CAA1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8DFB-45FC-2A42-9180-A4BAD34400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11109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750063-D7AA-320A-E88E-77BC0C69D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FCB4070-0598-274E-EA78-B09FAC6B4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4662EA9-731D-A1FC-19D1-8322B816F9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CF35576-4305-36F1-C9D2-DB1347789E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F57B971-A481-E07B-C5C5-1D6BE956C9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8BB9255-A6BB-8D43-C38B-581EBBAC1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9A46-00D2-8342-932E-F02977A8AEDD}" type="datetimeFigureOut">
              <a:rPr kumimoji="1" lang="zh-CN" altLang="en-US" smtClean="0"/>
              <a:t>2022/11/15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9CB9712-701C-E439-5C49-196C37EBB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3419B2C-B91A-0F2B-9293-9B2E34F0D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8DFB-45FC-2A42-9180-A4BAD34400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8899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9480E9-BE72-22B4-3328-E54CC3A68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E06541C-8CEF-ACBD-9F1F-ED60527C4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9A46-00D2-8342-932E-F02977A8AEDD}" type="datetimeFigureOut">
              <a:rPr kumimoji="1" lang="zh-CN" altLang="en-US" smtClean="0"/>
              <a:t>2022/11/15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20CE8F6-C12C-C4D1-6A6D-A024D26A1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6DF2ADD-6970-A3FB-F1A4-D1B42ED5F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8DFB-45FC-2A42-9180-A4BAD34400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84852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60B33F7-D14A-309F-1DB8-88244A437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9A46-00D2-8342-932E-F02977A8AEDD}" type="datetimeFigureOut">
              <a:rPr kumimoji="1" lang="zh-CN" altLang="en-US" smtClean="0"/>
              <a:t>2022/11/15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80B8B24-5434-F302-3787-FA9C57DD1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7D373D4-CB98-D5B4-C69E-A576F4CE5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8DFB-45FC-2A42-9180-A4BAD34400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0659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143B09-2DBD-1A42-E7B0-219EB418C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454CBA5-F4E2-F7B3-7635-61FA78D33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FC40EF0-1C17-4EDA-1305-9700F81042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3BD18D9-364C-A878-0FF1-1C3EC796D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9A46-00D2-8342-932E-F02977A8AEDD}" type="datetimeFigureOut">
              <a:rPr kumimoji="1" lang="zh-CN" altLang="en-US" smtClean="0"/>
              <a:t>2022/11/15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9F2EB4C-AFE0-461D-30ED-13BD3FC10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5E47B76-5747-3B4D-92A2-7D7D01340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8DFB-45FC-2A42-9180-A4BAD34400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78721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F0693E-25F1-C8DD-6459-D44DA988D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24648AD-9007-883B-BBF7-8B1D3F1420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A807D38-5CCE-75F2-B150-6D70A25461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40D49F8-29FB-DECC-D726-201B48101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D9A46-00D2-8342-932E-F02977A8AEDD}" type="datetimeFigureOut">
              <a:rPr kumimoji="1" lang="zh-CN" altLang="en-US" smtClean="0"/>
              <a:t>2022/11/15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4419C93-6A78-3439-D7C5-F86E1128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9BD210A-1663-093B-1344-6D615F715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8DFB-45FC-2A42-9180-A4BAD34400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67148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9ACD77F-3169-1F2C-158F-6635BAF2B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E10333A-4361-6A3B-5069-8DEDD0A2E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A07E53D-4E81-D89C-78EF-209E56B2B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D9A46-00D2-8342-932E-F02977A8AEDD}" type="datetimeFigureOut">
              <a:rPr kumimoji="1" lang="zh-CN" altLang="en-US" smtClean="0"/>
              <a:t>2022/11/15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F5CDA3-0B91-6B60-2436-F5FF8D1B22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6402723-7503-8392-2CBD-015A58005D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C8DFB-45FC-2A42-9180-A4BAD344009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45560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D43FCE7F-384D-48A4-592E-C3F57B6764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3042" y="6013526"/>
            <a:ext cx="720762" cy="720762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6E0860B0-D41A-285B-FD0E-831A325DDF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049" y="6013526"/>
            <a:ext cx="689575" cy="720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662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3" baseType="lpstr"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Cavallone Chen</dc:creator>
  <cp:lastModifiedBy>Cavallone Chen</cp:lastModifiedBy>
  <cp:revision>1</cp:revision>
  <dcterms:created xsi:type="dcterms:W3CDTF">2022-11-15T15:27:25Z</dcterms:created>
  <dcterms:modified xsi:type="dcterms:W3CDTF">2022-11-15T15:29:49Z</dcterms:modified>
</cp:coreProperties>
</file>