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7BB2B2-8CD1-3934-DC16-DA11A469E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1C62DB5-8E49-37C3-3CB5-737737E9C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6872D7-7B14-7B36-E93F-764F992D6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55389B-5838-4378-C925-6FF7135B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4C45DF-5FC3-9480-5DE8-CD395172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243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2098E-6E54-A66E-9101-682DB8F34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AE31150-03AA-63B0-591A-DF89C2409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A4F95-58BA-7168-BEFC-BA53B7A8C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32A61D-D042-FDAF-08D4-4C667FBF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C843E6-3307-6A38-04A7-8FA9CCBE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603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FF79424-8193-5B69-E3F9-0C873D121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A7E64F2-DB59-65C9-8ADD-81CF0BA7F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72479C-8784-6A00-7AEF-512A3A72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E04DE7-97CC-99E8-DF99-A23045E4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7A8DF3-853D-0B89-DCBC-504CDC0F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3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6453A5-BE38-5180-9EEB-7DB89DBF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D8470E-DD87-1FF8-788D-92BD60800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BCDA4D-BC39-1211-652D-E4D904F9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568FA7-1CEC-12A7-41FA-B73D42D52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493999-1EEA-A747-CEF1-1FB88A93B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5506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8E3D1B-5FDA-4F7A-B5DA-5D741249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BAE5357-7BF5-75D1-F8A7-0AFAE05E7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8DAB92-4C05-2A6F-0F23-D5A5FCC8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E40869-08E8-33D2-7E4A-08FD8337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665DBE-B1FF-0D90-EB4D-2A333413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0190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F90435-688A-42D1-8495-D71F8F71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8CBEA4-2481-DC9F-02F9-8834AC1AA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2DEE66-A52A-0783-00EF-524D64679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28D1D1-96F4-7900-6D43-BCB46143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DE6CB5-4EC8-9851-4B03-9DB498F4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7F1C6B-E3DC-94DF-97E3-8CE49CAA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110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750063-D7AA-320A-E88E-77BC0C69D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FCB4070-0598-274E-EA78-B09FAC6B4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4662EA9-731D-A1FC-19D1-8322B816F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CF35576-4305-36F1-C9D2-DB1347789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F57B971-A481-E07B-C5C5-1D6BE956C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8BB9255-A6BB-8D43-C38B-581EBBAC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9CB9712-701C-E439-5C49-196C37EB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3419B2C-B91A-0F2B-9293-9B2E34F0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889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480E9-BE72-22B4-3328-E54CC3A6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E06541C-8CEF-ACBD-9F1F-ED60527C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0CE8F6-C12C-C4D1-6A6D-A024D26A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6DF2ADD-6970-A3FB-F1A4-D1B42ED5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485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0B33F7-D14A-309F-1DB8-88244A43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80B8B24-5434-F302-3787-FA9C57DD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D373D4-CB98-D5B4-C69E-A576F4CE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659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143B09-2DBD-1A42-E7B0-219EB418C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54CBA5-F4E2-F7B3-7635-61FA78D33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C40EF0-1C17-4EDA-1305-9700F8104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BD18D9-364C-A878-0FF1-1C3EC796D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F2EB4C-AFE0-461D-30ED-13BD3FC1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E47B76-5747-3B4D-92A2-7D7D0134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872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F0693E-25F1-C8DD-6459-D44DA988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24648AD-9007-883B-BBF7-8B1D3F1420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807D38-5CCE-75F2-B150-6D70A2546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0D49F8-29FB-DECC-D726-201B4810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4419C93-6A78-3439-D7C5-F86E1128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210A-1663-093B-1344-6D615F71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714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9ACD77F-3169-1F2C-158F-6635BAF2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10333A-4361-6A3B-5069-8DEDD0A2E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07E53D-4E81-D89C-78EF-209E56B2B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9A46-00D2-8342-932E-F02977A8AEDD}" type="datetimeFigureOut">
              <a:rPr kumimoji="1" lang="zh-CN" altLang="en-US" smtClean="0"/>
              <a:t>2022/11/15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F5CDA3-0B91-6B60-2436-F5FF8D1B2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402723-7503-8392-2CBD-015A58005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8DFB-45FC-2A42-9180-A4BAD34400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556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43FCE7F-384D-48A4-592E-C3F57B676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3042" y="6013526"/>
            <a:ext cx="720762" cy="72076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E0860B0-D41A-285B-FD0E-831A325DD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49" y="6013526"/>
            <a:ext cx="689575" cy="7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6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Cavallone Chen</dc:creator>
  <cp:lastModifiedBy>Cavallone Chen</cp:lastModifiedBy>
  <cp:revision>1</cp:revision>
  <dcterms:created xsi:type="dcterms:W3CDTF">2022-11-15T15:27:25Z</dcterms:created>
  <dcterms:modified xsi:type="dcterms:W3CDTF">2022-11-15T15:29:49Z</dcterms:modified>
</cp:coreProperties>
</file>